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20/04/1441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20/04/1441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20/04/1441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20/04/1441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20/04/1441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b="1" u="sng" dirty="0"/>
              <a:t>خصائص نظام المعلومات المثالي</a:t>
            </a:r>
            <a:r>
              <a:rPr lang="en-US" b="1" u="sng" dirty="0"/>
              <a:t>:</a:t>
            </a:r>
            <a:r>
              <a:rPr lang="en-US" dirty="0"/>
              <a:t/>
            </a:r>
            <a:br>
              <a:rPr lang="en-US" dirty="0"/>
            </a:br>
            <a:endParaRPr lang="ar-JO" dirty="0"/>
          </a:p>
        </p:txBody>
      </p:sp>
      <p:sp>
        <p:nvSpPr>
          <p:cNvPr id="3" name="عنصر نائب للمحتوى 2"/>
          <p:cNvSpPr>
            <a:spLocks noGrp="1"/>
          </p:cNvSpPr>
          <p:nvPr>
            <p:ph idx="1"/>
          </p:nvPr>
        </p:nvSpPr>
        <p:spPr/>
        <p:txBody>
          <a:bodyPr>
            <a:normAutofit fontScale="85000" lnSpcReduction="20000"/>
          </a:bodyPr>
          <a:lstStyle/>
          <a:p>
            <a:r>
              <a:rPr lang="ar-SA" dirty="0" smtClean="0"/>
              <a:t>هناك </a:t>
            </a:r>
            <a:r>
              <a:rPr lang="ar-SA" dirty="0"/>
              <a:t>مجموعة من الخصائص التي يجب توافرها في نظام المعلومات المحوسب المثالي، هي</a:t>
            </a:r>
            <a:r>
              <a:rPr lang="en-US" dirty="0"/>
              <a:t>:</a:t>
            </a:r>
          </a:p>
          <a:p>
            <a:r>
              <a:rPr lang="en-US" b="1" dirty="0"/>
              <a:t>1- </a:t>
            </a:r>
            <a:r>
              <a:rPr lang="ar-SA" b="1" dirty="0"/>
              <a:t>التكامل بين عناصر النظام</a:t>
            </a:r>
            <a:r>
              <a:rPr lang="en-US" b="1" dirty="0"/>
              <a:t> ( Integration ):</a:t>
            </a:r>
            <a:r>
              <a:rPr lang="en-US" dirty="0"/>
              <a:t> </a:t>
            </a:r>
            <a:r>
              <a:rPr lang="ar-SA" dirty="0"/>
              <a:t>وهذا يعني أن يمثل النظام وحدة متماسكة ومتكاملة من العمليات والأنشطة بمعنى تكامل الأنظمة الفرعية لنظام المعلومات الإداري بحيث يكون نشاط أي نظام فرعي مكملاً لأنشطة النظم الفرعية الأخرى. فمخرجات نظام تسويق المعلومات مثلاً هي مدخلات لنظم الخدمات والمالية والموارد البشرية والإنتاج والعكس صحيح. وفي كل الظروف تتكامل عمليات النظم الفرعية لتشكل بمجموعها نظام المعلومات الإداري.</a:t>
            </a:r>
            <a:endParaRPr lang="en-US" dirty="0"/>
          </a:p>
          <a:p>
            <a:r>
              <a:rPr lang="ar-SA" b="1" dirty="0"/>
              <a:t>2- المفهوم الموسع للبيانات:</a:t>
            </a:r>
            <a:r>
              <a:rPr lang="ar-SA" dirty="0"/>
              <a:t> بمعنى أن يشتمل النظام على جميع أنواع البيانات أو المعلومات التي يحتاجها المستفيدون من النظام على اختلافهم.</a:t>
            </a:r>
            <a:endParaRPr lang="en-US" dirty="0"/>
          </a:p>
          <a:p>
            <a:pPr marL="0" indent="0">
              <a:buNone/>
            </a:pPr>
            <a:endParaRPr lang="ar-JO" dirty="0"/>
          </a:p>
        </p:txBody>
      </p:sp>
    </p:spTree>
    <p:extLst>
      <p:ext uri="{BB962C8B-B14F-4D97-AF65-F5344CB8AC3E}">
        <p14:creationId xmlns:p14="http://schemas.microsoft.com/office/powerpoint/2010/main" val="2513323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b="1" dirty="0"/>
              <a:t>3- استخدام الحاسوب:</a:t>
            </a:r>
            <a:r>
              <a:rPr lang="ar-SA" dirty="0"/>
              <a:t> إن الاستفادة من إمكانيات الحاسوب الكبيرة في تخزين ومعالجة البيانات واسترجاع المعلومات أمر ضروري، وذلك لرفع كفاية المعلومات الناتجة وتخفيض تكلفة التشغيل.</a:t>
            </a:r>
            <a:endParaRPr lang="en-US" dirty="0"/>
          </a:p>
          <a:p>
            <a:r>
              <a:rPr lang="ar-SA" b="1" dirty="0"/>
              <a:t>4- استخدام وسائل متقدمة في تحليل البيانات:</a:t>
            </a:r>
            <a:r>
              <a:rPr lang="ar-SA" dirty="0"/>
              <a:t> لا يمكن الإفادة من البيانات على الوجه الأمثل إلا إذا استخدمت الطرق الرياضية أو الإحصائية والمنطقية المتقدمة في تحليلها وإنتاج معلومات دقيقة ذات فائدة.</a:t>
            </a:r>
            <a:endParaRPr lang="en-US" dirty="0"/>
          </a:p>
          <a:p>
            <a:r>
              <a:rPr lang="ar-SA" b="1" dirty="0"/>
              <a:t>5- المرونة:</a:t>
            </a:r>
            <a:r>
              <a:rPr lang="ar-SA" dirty="0"/>
              <a:t> تعني المرونة إمكانية تطوير النظام وتعديله بما يتلاءم مع التغيرات والاحتياجات الجديدة. فهناك تغييرات وتطورات مستمرة في إجراءات المكتبات ومراكز المعلومات وأنشطتها ومنتجاتها وخدماتها، وهناك أيضاً تغييرات وتطورات في بيئاتها الداخلية والخارجية، لذلك فإن عدم توافق النظام مع تلك التغييرات والتطورات يمكن أن يفقد المكتبة قدراتها على الوفاء بالتزاماتها وتطوير احتياجاتها ومتطلباتها، ويفقد المديرين القدرة على اتخاذ القرارات الصائبة. ويمكننا القول أن النظام الجامد الذي لا يتطور لن تكتب له الاستمرارية. </a:t>
            </a:r>
            <a:endParaRPr lang="en-US" dirty="0"/>
          </a:p>
          <a:p>
            <a:endParaRPr lang="ar-JO" dirty="0"/>
          </a:p>
        </p:txBody>
      </p:sp>
    </p:spTree>
    <p:extLst>
      <p:ext uri="{BB962C8B-B14F-4D97-AF65-F5344CB8AC3E}">
        <p14:creationId xmlns:p14="http://schemas.microsoft.com/office/powerpoint/2010/main" val="20334440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85000" lnSpcReduction="10000"/>
          </a:bodyPr>
          <a:lstStyle/>
          <a:p>
            <a:r>
              <a:rPr lang="ar-SA" b="1" dirty="0"/>
              <a:t>6</a:t>
            </a:r>
            <a:r>
              <a:rPr lang="ar-SA" dirty="0"/>
              <a:t>- </a:t>
            </a:r>
            <a:r>
              <a:rPr lang="ar-SA" b="1" dirty="0"/>
              <a:t>البساطة الوضوح:</a:t>
            </a:r>
            <a:r>
              <a:rPr lang="ar-SA" dirty="0"/>
              <a:t> إن بساطة النظام ووضوح تنظيم تدفق البيانات من مصادرها، وتجنب تكرار البيانات التي يتم تشغيلها وبيان تدفق المعلومات بين مراكز اتخاذ القرار في المكتبة أو مركز المعلومات ، وبيان طرق تدفق المعلومات ووسائطه إلى المستفيدين، جميعها خصائص بارزة في نظام المعلومات الإداري الجيد.</a:t>
            </a:r>
            <a:endParaRPr lang="en-US" dirty="0"/>
          </a:p>
          <a:p>
            <a:r>
              <a:rPr lang="ar-SA" b="1" dirty="0"/>
              <a:t>7- المراجعة والتحديث:</a:t>
            </a:r>
            <a:r>
              <a:rPr lang="ar-SA" dirty="0"/>
              <a:t> يهدف نظام المعلومات الإداري في المكتبات ومراكز المعلومات كغيرها من المؤسسات إلى إمداد المستفيدين منه بالمعلومات الحديثة. لذلك يجب أن تكون البيانات المخزونة متجددة باستمرار بحيث تؤخذ بعين الاعتبار الإضافات الناتجة من الأحداث والأنشطة والعمليات الجديدة. كما يعني هذا ضرورة التخلص من المعلومات التي لا تستعمل لفترة طويلة.</a:t>
            </a:r>
            <a:endParaRPr lang="en-US" dirty="0"/>
          </a:p>
          <a:p>
            <a:endParaRPr lang="ar-JO" dirty="0"/>
          </a:p>
        </p:txBody>
      </p:sp>
    </p:spTree>
    <p:extLst>
      <p:ext uri="{BB962C8B-B14F-4D97-AF65-F5344CB8AC3E}">
        <p14:creationId xmlns:p14="http://schemas.microsoft.com/office/powerpoint/2010/main" val="32352227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JO"/>
          </a:p>
        </p:txBody>
      </p:sp>
      <p:sp>
        <p:nvSpPr>
          <p:cNvPr id="3" name="عنصر نائب للمحتوى 2"/>
          <p:cNvSpPr>
            <a:spLocks noGrp="1"/>
          </p:cNvSpPr>
          <p:nvPr>
            <p:ph idx="1"/>
          </p:nvPr>
        </p:nvSpPr>
        <p:spPr/>
        <p:txBody>
          <a:bodyPr>
            <a:normAutofit fontScale="77500" lnSpcReduction="20000"/>
          </a:bodyPr>
          <a:lstStyle/>
          <a:p>
            <a:r>
              <a:rPr lang="ar-SA" dirty="0"/>
              <a:t>8- </a:t>
            </a:r>
            <a:r>
              <a:rPr lang="ar-SA" b="1" dirty="0"/>
              <a:t>التوازن</a:t>
            </a:r>
            <a:r>
              <a:rPr lang="ar-SA" dirty="0"/>
              <a:t>: يصمم نظام المعلومات الإداري بحيث يحقق التوازن في إمداد المستفيدين بالمعلومات اللازمة لتحقيق الأهداف المطلوبة، ويحقق التوازن بين دقة المعلومات وتكلفة الحصول عليها، مما يؤدي إلى توفير المعلومات الصحيحة والدقيقة للشخص المناسب، وبالكمية والوقت المطلوب.</a:t>
            </a:r>
            <a:endParaRPr lang="en-US" dirty="0"/>
          </a:p>
          <a:p>
            <a:r>
              <a:rPr lang="ar-SA" b="1" dirty="0"/>
              <a:t>9- تأمين الحماية للمعلومات وسريتها: </a:t>
            </a:r>
            <a:r>
              <a:rPr lang="ar-SA" dirty="0"/>
              <a:t>يعد موضوع أمن المعلومات وسرّيتها من الموضوعات المهمة في نظم المعلومات الإدارية الحديثة. ويعني ذلك أن يصمم النظام ليسمح فقط الأشخاص محددين بالدخول إلى المعلومات المخزنة، وأن يمنع الأشخاص المتطفلين وغير المسموح لهم بالدخول إلى المعلومات والإطلاع عليها، وذلك بواسطة مجموعة من أنظمة الحماية الخاصة كاستخدام عدة كلمات سر ( </a:t>
            </a:r>
            <a:r>
              <a:rPr lang="en-US" dirty="0"/>
              <a:t>Passwords</a:t>
            </a:r>
            <a:r>
              <a:rPr lang="ar-SA" dirty="0"/>
              <a:t> ) في المرة الواحدة للدخول إلى النظام مثلاً. كما يعني أيضاً حفظ البيانات من الفقد وذلك عن طريق تخزين النسخ الأصلية للبرمجيات ونسخ احتياطية من قاعدة/ قواعد البيانات في مكان آمن بعيد عن موقع العمل، تجنباً لفقد البرمجيات وحفظاً لقاعدة/ قواعد البيانات.</a:t>
            </a:r>
            <a:endParaRPr lang="en-US"/>
          </a:p>
          <a:p>
            <a:endParaRPr lang="ar-JO"/>
          </a:p>
        </p:txBody>
      </p:sp>
    </p:spTree>
    <p:extLst>
      <p:ext uri="{BB962C8B-B14F-4D97-AF65-F5344CB8AC3E}">
        <p14:creationId xmlns:p14="http://schemas.microsoft.com/office/powerpoint/2010/main" val="1474386191"/>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505</Words>
  <Application>Microsoft Office PowerPoint</Application>
  <PresentationFormat>عرض على الشاشة (3:4)‏</PresentationFormat>
  <Paragraphs>11</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سمة Office</vt:lpstr>
      <vt:lpstr>خصائص نظام المعلومات المثالي: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خصائص نظام المعلومات المثالي: </dc:title>
  <dc:creator>gega</dc:creator>
  <cp:lastModifiedBy>gega</cp:lastModifiedBy>
  <cp:revision>1</cp:revision>
  <dcterms:created xsi:type="dcterms:W3CDTF">2019-12-17T13:17:33Z</dcterms:created>
  <dcterms:modified xsi:type="dcterms:W3CDTF">2019-12-17T13:19:34Z</dcterms:modified>
</cp:coreProperties>
</file>